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303" r:id="rId26"/>
    <p:sldId id="286" r:id="rId27"/>
    <p:sldId id="290" r:id="rId28"/>
    <p:sldId id="291" r:id="rId29"/>
    <p:sldId id="287" r:id="rId30"/>
    <p:sldId id="302" r:id="rId31"/>
    <p:sldId id="288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7" autoAdjust="0"/>
    <p:restoredTop sz="93393" autoAdjust="0"/>
  </p:normalViewPr>
  <p:slideViewPr>
    <p:cSldViewPr>
      <p:cViewPr varScale="1">
        <p:scale>
          <a:sx n="104" d="100"/>
          <a:sy n="104" d="100"/>
        </p:scale>
        <p:origin x="2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13.sv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8181</TotalTime>
  <Words>1140</Words>
  <Application>Microsoft Macintosh PowerPoint</Application>
  <PresentationFormat>Custom</PresentationFormat>
  <Paragraphs>272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Nunito Sans Semi-Bold</vt:lpstr>
      <vt:lpstr>Cambria Math</vt:lpstr>
      <vt:lpstr>Libre Franklin Bold</vt:lpstr>
      <vt:lpstr>Calibri</vt:lpstr>
      <vt:lpstr>Arial</vt:lpstr>
      <vt:lpstr>Overpass Light</vt:lpstr>
      <vt:lpstr>Nunito Sans Heavy</vt:lpstr>
      <vt:lpstr>Nunito Sans</vt:lpstr>
      <vt:lpstr>Open Sans</vt:lpstr>
      <vt:lpstr>Yeseva One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751</cp:revision>
  <dcterms:created xsi:type="dcterms:W3CDTF">2006-08-16T00:00:00Z</dcterms:created>
  <dcterms:modified xsi:type="dcterms:W3CDTF">2024-09-23T17:27:50Z</dcterms:modified>
  <dc:identifier>DAF_p7YEKQg</dc:identifier>
</cp:coreProperties>
</file>